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0" r:id="rId2"/>
    <p:sldId id="263" r:id="rId3"/>
    <p:sldId id="264" r:id="rId4"/>
    <p:sldId id="281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96373-B714-4305-B534-1C30F0AEE9F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802C-D626-4EC6-A10F-DDE568CE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2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C30B-B883-4D01-A8AF-D683E0F9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8D50F-7A1F-4E3D-AE36-50844A7C3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F366E-6992-4C4F-B3BF-C3ED39E1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BDD14-208D-4010-8DC1-88BDDEA8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9B886-975F-4987-949F-0C4EDD83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4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F32A-EAFB-47AF-9BB1-0AC3DFA2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CCF5D-0884-4AED-8CC8-9C4A1747F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68B78-DF05-411C-BE06-29AA3BCB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C24D-D273-4FE9-AF97-7318BE39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89C2F-439C-4C02-A363-0AE8C0A3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3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B0ACD-537A-40A1-AEA6-0BE32C65D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2680D-C265-4C03-AAA2-87AF57EAD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9A59-2AFE-4224-B168-73255106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57389-2F4E-451B-8D58-85D0BDC0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9B171-66AB-4C91-81C9-06662102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1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D8F9-516E-4D6C-BF11-7ECD68D7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AD9A-C742-44BF-B6E8-13C68DF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F1C55-9CFD-4943-AA5B-D8A51381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9D884-4555-41FA-9F9E-F0098DB4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5F12-77FA-4EFF-AC40-7F50CD3A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7B98-FB3E-4276-A652-6118490E2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A21B-4D8C-40F4-A62C-7CBB41EEC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EC488-6F0C-4EA1-8C4E-9ACF8CE4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14DE-F604-47E6-AB6D-D757BA14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818B2-05EA-40E1-81B8-C9C67853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8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E3D1-E564-4862-97B3-DA739A81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50868-A901-4C97-9F55-A97A6FCAB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E5A2C-DAA7-419C-95F1-616E05AE2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D1A60-1A7D-43C8-BDD7-295AD426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85C2-5806-416E-B154-6F2A2170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6C47C-2DBA-4B84-A871-69274856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472E-6BC7-411A-9B1B-1559CF23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79972-24A2-4DE0-9574-E111863EF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B0203-5875-437C-A14A-ED79D3607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C006E-5329-4F1E-87F8-26537EB37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0A085-1AF3-4300-90E2-38E80A955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06CF3-85C2-4E68-ABA4-D70BD481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45CA75-1BF8-4AB6-A705-A891D172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E218A-2ACE-4175-A6ED-250AF2B3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2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5891-4F4C-490D-A076-0669656F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84616-9B13-4813-B38F-27F2D593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F40B4-5D99-409D-B1B4-7E2F80F0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78F39-739E-490E-9734-E5BD76B5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15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BAF20-258F-47A4-9A6D-468BEBB88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78DCC-326B-4CA6-A97B-E48CE0E4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647E4-F178-473F-81B6-4C55A843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8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85EE-DE90-4154-88A8-904E9C71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2A11-F749-4D0A-B357-E45D48CD5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B2A2A-59A0-4ADF-8A38-FE04177B2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BE837-AA30-4D10-8BE1-F6F52AB4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B4CBA-347F-4F52-8895-7F09F96C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70310-800D-498D-9FC1-038E8DF7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9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E436-1DA3-4BC7-89CB-C69DF501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09315-B55B-4052-B581-AB8AB7D5D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174A4-5C80-4AF8-8BB2-E8FEA7D67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34755-80B4-4168-A0CE-0B588FE2C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B8C4C-170F-4EAE-B3DA-D973D75E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31D4-82A4-44B6-A167-2DA59FD8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2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F6BB06-9875-4065-8CCF-62532CBA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46AF-7DEE-44BE-9AAF-6F93F5F88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E25B-4500-4720-B4B9-85D68DE88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5E4AB-5D38-44A8-957E-1BCF0671FE9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3D586-0404-474B-A492-CDA8A6A9D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8A9A8-8578-4A5B-BFC7-54AB50E63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62109-B06B-4FCD-8DD0-AC44479B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3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76E1D-4A43-4ED6-11BF-A655FC237ACA}"/>
              </a:ext>
            </a:extLst>
          </p:cNvPr>
          <p:cNvSpPr txBox="1"/>
          <p:nvPr/>
        </p:nvSpPr>
        <p:spPr>
          <a:xfrm>
            <a:off x="113786" y="112296"/>
            <a:ext cx="730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Agent-based simulation </a:t>
            </a:r>
          </a:p>
        </p:txBody>
      </p:sp>
      <p:pic>
        <p:nvPicPr>
          <p:cNvPr id="4" name="Picture 3" descr="A picture containing plastic&#10;&#10;Description automatically generated">
            <a:extLst>
              <a:ext uri="{FF2B5EF4-FFF2-40B4-BE49-F238E27FC236}">
                <a16:creationId xmlns:a16="http://schemas.microsoft.com/office/drawing/2014/main" id="{839446BF-A627-91C4-AFB7-58F35867C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t="1365" r="15128" b="1045"/>
          <a:stretch/>
        </p:blipFill>
        <p:spPr>
          <a:xfrm rot="5400000">
            <a:off x="319651" y="1513491"/>
            <a:ext cx="4687614" cy="4687615"/>
          </a:xfrm>
          <a:prstGeom prst="rect">
            <a:avLst/>
          </a:prstGeom>
        </p:spPr>
      </p:pic>
      <p:pic>
        <p:nvPicPr>
          <p:cNvPr id="7" name="Picture 6" descr="A picture containing Petri dish, blender, plastic, dishware&#10;&#10;Description automatically generated">
            <a:extLst>
              <a:ext uri="{FF2B5EF4-FFF2-40B4-BE49-F238E27FC236}">
                <a16:creationId xmlns:a16="http://schemas.microsoft.com/office/drawing/2014/main" id="{6A9CB107-8584-36EC-387B-1CBAE53EA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2" t="-64" r="9070" b="3206"/>
          <a:stretch/>
        </p:blipFill>
        <p:spPr>
          <a:xfrm rot="5400000">
            <a:off x="5960869" y="1648620"/>
            <a:ext cx="4687615" cy="441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6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76E1D-4A43-4ED6-11BF-A655FC237ACA}"/>
              </a:ext>
            </a:extLst>
          </p:cNvPr>
          <p:cNvSpPr txBox="1"/>
          <p:nvPr/>
        </p:nvSpPr>
        <p:spPr>
          <a:xfrm>
            <a:off x="113786" y="112296"/>
            <a:ext cx="730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Agent-based simulation </a:t>
            </a: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9FE2E71-C2DD-DB85-C81F-E6D9E2D94E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4" y="1583182"/>
            <a:ext cx="3310045" cy="3691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B69E7-885C-6902-6AEC-2088AA88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20" y="2299357"/>
            <a:ext cx="8154690" cy="28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76E1D-4A43-4ED6-11BF-A655FC237ACA}"/>
              </a:ext>
            </a:extLst>
          </p:cNvPr>
          <p:cNvSpPr txBox="1"/>
          <p:nvPr/>
        </p:nvSpPr>
        <p:spPr>
          <a:xfrm>
            <a:off x="113786" y="112296"/>
            <a:ext cx="730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Agent-based simulation 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EBA89C-FAEA-F694-C5F0-1795A394D9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6" y="870345"/>
            <a:ext cx="7572573" cy="511731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DA921-6771-D2E4-0671-8BD3FCC61F31}"/>
                  </a:ext>
                </a:extLst>
              </p:cNvPr>
              <p:cNvSpPr txBox="1"/>
              <p:nvPr/>
            </p:nvSpPr>
            <p:spPr>
              <a:xfrm>
                <a:off x="6834287" y="1686455"/>
                <a:ext cx="609600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DA921-6771-D2E4-0671-8BD3FCC6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87" y="1686455"/>
                <a:ext cx="6096000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88FFF-7CAE-FACE-5F54-E1E8928CF575}"/>
                  </a:ext>
                </a:extLst>
              </p:cNvPr>
              <p:cNvSpPr txBox="1"/>
              <p:nvPr/>
            </p:nvSpPr>
            <p:spPr>
              <a:xfrm>
                <a:off x="7850616" y="2565714"/>
                <a:ext cx="4915413" cy="1524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environment layer matrix at time step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t</a:t>
                </a:r>
                <a:endParaRPr lang="en-US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: food layer matrix</a:t>
                </a:r>
              </a:p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: agent layer matrix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: chemoattractant evaporation speed</a:t>
                </a:r>
                <a:endParaRPr lang="en-US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:  hazard layer matrix.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88FFF-7CAE-FACE-5F54-E1E8928CF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616" y="2565714"/>
                <a:ext cx="4915413" cy="1524776"/>
              </a:xfrm>
              <a:prstGeom prst="rect">
                <a:avLst/>
              </a:prstGeom>
              <a:blipFill>
                <a:blip r:embed="rId4"/>
                <a:stretch>
                  <a:fillRect l="-515" t="-2479"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8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57A47-FBA6-2787-E388-139656A5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86"/>
            <a:ext cx="6902351" cy="6002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AFB8D6-B8E6-7305-D095-17DDDB87EE8E}"/>
              </a:ext>
            </a:extLst>
          </p:cNvPr>
          <p:cNvSpPr txBox="1"/>
          <p:nvPr/>
        </p:nvSpPr>
        <p:spPr>
          <a:xfrm>
            <a:off x="6779173" y="860434"/>
            <a:ext cx="54128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3x3 diffusion filter is used to mimic the diffusion process of the chemoattractant at each time step</a:t>
            </a:r>
          </a:p>
          <a:p>
            <a:pPr marL="342900" indent="-342900">
              <a:buAutoNum type="arabicParenR"/>
            </a:pP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agent movement sequence is shuffled at each simulation time step</a:t>
            </a:r>
          </a:p>
          <a:p>
            <a:pPr marL="342900" indent="-342900">
              <a:buAutoNum type="arabicParenR"/>
            </a:pP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agent cannot move to a pixel if the pixel is out of boundary (the circle) or another agent exists at that pixel</a:t>
            </a:r>
          </a:p>
          <a:p>
            <a:pPr marL="342900" indent="-342900">
              <a:buAutoNum type="arabicParenR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W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hen an agent cannot make a successful movement, it will randomly choose a new moving direction.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1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42077A-E4FC-46E8-1178-BD36C8CC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96" y="764645"/>
            <a:ext cx="8522575" cy="6555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982739-7A1A-1FCC-1619-15721E3FAFC3}"/>
              </a:ext>
            </a:extLst>
          </p:cNvPr>
          <p:cNvSpPr txBox="1"/>
          <p:nvPr/>
        </p:nvSpPr>
        <p:spPr>
          <a:xfrm>
            <a:off x="113786" y="112296"/>
            <a:ext cx="73065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effectLst/>
                <a:latin typeface="Times New Roman" panose="02020603050405020304" pitchFamily="18" charset="0"/>
                <a:ea typeface="SimSun" panose="02010600030101010101" pitchFamily="2" charset="-122"/>
              </a:defRPr>
            </a:lvl1pPr>
          </a:lstStyle>
          <a:p>
            <a:r>
              <a:rPr lang="en-US" dirty="0"/>
              <a:t>Agent-based simulation </a:t>
            </a:r>
          </a:p>
        </p:txBody>
      </p:sp>
    </p:spTree>
    <p:extLst>
      <p:ext uri="{BB962C8B-B14F-4D97-AF65-F5344CB8AC3E}">
        <p14:creationId xmlns:p14="http://schemas.microsoft.com/office/powerpoint/2010/main" val="223846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71A02D-5651-C2AB-568A-10EA04B0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94" y="1576449"/>
            <a:ext cx="9395811" cy="4997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DE13E-3FEC-6678-E66E-C286CD4C36FB}"/>
              </a:ext>
            </a:extLst>
          </p:cNvPr>
          <p:cNvSpPr txBox="1"/>
          <p:nvPr/>
        </p:nvSpPr>
        <p:spPr>
          <a:xfrm>
            <a:off x="199696" y="17794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effectLst/>
                <a:latin typeface="Times New Roman" panose="02020603050405020304" pitchFamily="18" charset="0"/>
                <a:ea typeface="SimSun" panose="02010600030101010101" pitchFamily="2" charset="-122"/>
              </a:defRPr>
            </a:lvl1pPr>
          </a:lstStyle>
          <a:p>
            <a:r>
              <a:rPr lang="en-US" dirty="0"/>
              <a:t>Evolving process without hazard </a:t>
            </a:r>
          </a:p>
        </p:txBody>
      </p:sp>
    </p:spTree>
    <p:extLst>
      <p:ext uri="{BB962C8B-B14F-4D97-AF65-F5344CB8AC3E}">
        <p14:creationId xmlns:p14="http://schemas.microsoft.com/office/powerpoint/2010/main" val="387273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9DE13E-3FEC-6678-E66E-C286CD4C36FB}"/>
              </a:ext>
            </a:extLst>
          </p:cNvPr>
          <p:cNvSpPr txBox="1"/>
          <p:nvPr/>
        </p:nvSpPr>
        <p:spPr>
          <a:xfrm>
            <a:off x="199696" y="17794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Network adaptive to a persistent hazard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7BDE26-AE46-28C3-CBC3-CE0289FB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4" y="1296432"/>
            <a:ext cx="9438290" cy="504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8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9DE13E-3FEC-6678-E66E-C286CD4C36FB}"/>
              </a:ext>
            </a:extLst>
          </p:cNvPr>
          <p:cNvSpPr txBox="1"/>
          <p:nvPr/>
        </p:nvSpPr>
        <p:spPr>
          <a:xfrm>
            <a:off x="199696" y="17794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Network adaptive to a gradually mitigating hazard</a:t>
            </a:r>
            <a:r>
              <a:rPr lang="en-US" sz="2000" dirty="0">
                <a:effectLst/>
              </a:rPr>
              <a:t>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AE4FB-81BB-7E8A-D03F-134DE34B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9" y="742449"/>
            <a:ext cx="11115207" cy="59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5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133</Words>
  <Application>Microsoft Macintosh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Xudong Fan</dc:creator>
  <cp:lastModifiedBy>Xudong Fan</cp:lastModifiedBy>
  <cp:revision>25</cp:revision>
  <dcterms:created xsi:type="dcterms:W3CDTF">2022-06-06T13:26:00Z</dcterms:created>
  <dcterms:modified xsi:type="dcterms:W3CDTF">2024-05-28T14:16:32Z</dcterms:modified>
</cp:coreProperties>
</file>